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1" r:id="rId13"/>
    <p:sldId id="268" r:id="rId14"/>
    <p:sldId id="271" r:id="rId15"/>
    <p:sldId id="272" r:id="rId16"/>
    <p:sldId id="282" r:id="rId17"/>
    <p:sldId id="273" r:id="rId18"/>
    <p:sldId id="274" r:id="rId19"/>
    <p:sldId id="275" r:id="rId20"/>
    <p:sldId id="280" r:id="rId21"/>
    <p:sldId id="270" r:id="rId22"/>
    <p:sldId id="258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78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31B80-7E74-4027-B9EF-665CC618C4BD}" type="datetimeFigureOut">
              <a:rPr lang="cs-CZ" smtClean="0"/>
              <a:pPr/>
              <a:t>24.3.2015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CC25-FBFC-4834-83C8-CD6705D724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 advTm="3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31B80-7E74-4027-B9EF-665CC618C4BD}" type="datetimeFigureOut">
              <a:rPr lang="cs-CZ" smtClean="0"/>
              <a:pPr/>
              <a:t>24.3.2015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CC25-FBFC-4834-83C8-CD6705D724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 advTm="3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31B80-7E74-4027-B9EF-665CC618C4BD}" type="datetimeFigureOut">
              <a:rPr lang="cs-CZ" smtClean="0"/>
              <a:pPr/>
              <a:t>24.3.2015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CC25-FBFC-4834-83C8-CD6705D724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31B80-7E74-4027-B9EF-665CC618C4BD}" type="datetimeFigureOut">
              <a:rPr lang="cs-CZ" smtClean="0"/>
              <a:pPr/>
              <a:t>24.3.2015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CC25-FBFC-4834-83C8-CD6705D724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31B80-7E74-4027-B9EF-665CC618C4BD}" type="datetimeFigureOut">
              <a:rPr lang="cs-CZ" smtClean="0"/>
              <a:pPr/>
              <a:t>24.3.2015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CC25-FBFC-4834-83C8-CD6705D724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31B80-7E74-4027-B9EF-665CC618C4BD}" type="datetimeFigureOut">
              <a:rPr lang="cs-CZ" smtClean="0"/>
              <a:pPr/>
              <a:t>24.3.2015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CC25-FBFC-4834-83C8-CD6705D724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31B80-7E74-4027-B9EF-665CC618C4BD}" type="datetimeFigureOut">
              <a:rPr lang="cs-CZ" smtClean="0"/>
              <a:pPr/>
              <a:t>24.3.2015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CC25-FBFC-4834-83C8-CD6705D724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 advTm="3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31B80-7E74-4027-B9EF-665CC618C4BD}" type="datetimeFigureOut">
              <a:rPr lang="cs-CZ" smtClean="0"/>
              <a:pPr/>
              <a:t>24.3.2015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CC25-FBFC-4834-83C8-CD6705D724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 advTm="3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31B80-7E74-4027-B9EF-665CC618C4BD}" type="datetimeFigureOut">
              <a:rPr lang="cs-CZ" smtClean="0"/>
              <a:pPr/>
              <a:t>24.3.2015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CC25-FBFC-4834-83C8-CD6705D724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 advTm="3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31B80-7E74-4027-B9EF-665CC618C4BD}" type="datetimeFigureOut">
              <a:rPr lang="cs-CZ" smtClean="0"/>
              <a:pPr/>
              <a:t>24.3.2015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CC25-FBFC-4834-83C8-CD6705D724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 advTm="3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31B80-7E74-4027-B9EF-665CC618C4BD}" type="datetimeFigureOut">
              <a:rPr lang="cs-CZ" smtClean="0"/>
              <a:pPr/>
              <a:t>24.3.2015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CC25-FBFC-4834-83C8-CD6705D724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31B80-7E74-4027-B9EF-665CC618C4BD}" type="datetimeFigureOut">
              <a:rPr lang="cs-CZ" smtClean="0"/>
              <a:pPr/>
              <a:t>24.3.2015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DCC25-FBFC-4834-83C8-CD6705D7243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3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7200" b="1" dirty="0" err="1" smtClean="0"/>
              <a:t>Rajnochovice</a:t>
            </a:r>
            <a:r>
              <a:rPr lang="cs-CZ" sz="7200" b="1" dirty="0" smtClean="0"/>
              <a:t> </a:t>
            </a:r>
            <a:br>
              <a:rPr lang="cs-CZ" sz="7200" b="1" dirty="0" smtClean="0"/>
            </a:br>
            <a:r>
              <a:rPr lang="cs-CZ" sz="7200" b="1" dirty="0" smtClean="0"/>
              <a:t>Jaro 2015</a:t>
            </a:r>
            <a:endParaRPr lang="cs-CZ" sz="7200" b="1" dirty="0"/>
          </a:p>
        </p:txBody>
      </p:sp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_022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_023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02087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02087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02087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02088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02087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3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02088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02088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_022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102084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02089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02089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P10209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0209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6200000">
            <a:off x="638945" y="836712"/>
            <a:ext cx="6858000" cy="5184576"/>
          </a:xfrm>
          <a:prstGeom prst="rect">
            <a:avLst/>
          </a:prstGeom>
        </p:spPr>
      </p:pic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02090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0209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02091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627784" y="0"/>
            <a:ext cx="3600400" cy="6858000"/>
          </a:xfrm>
          <a:prstGeom prst="rect">
            <a:avLst/>
          </a:prstGeom>
        </p:spPr>
      </p:pic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02084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02084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02085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02085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02085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02085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_022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</Words>
  <Application>Microsoft Office PowerPoint</Application>
  <PresentationFormat>Předvádění na obrazovce (4:3)</PresentationFormat>
  <Paragraphs>1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sady Office</vt:lpstr>
      <vt:lpstr>Rajnochovice  Jaro 2015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Rajnochovice  Jaro 2015</dc:title>
  <dc:creator>vancurova</dc:creator>
  <cp:lastModifiedBy>vancurova</cp:lastModifiedBy>
  <cp:revision>5</cp:revision>
  <dcterms:created xsi:type="dcterms:W3CDTF">2015-03-24T15:23:49Z</dcterms:created>
  <dcterms:modified xsi:type="dcterms:W3CDTF">2015-03-24T17:02:50Z</dcterms:modified>
</cp:coreProperties>
</file>